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sldIdLst>
    <p:sldId id="256" r:id="rId3"/>
    <p:sldId id="29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96AF7-39B1-4FEF-B1B6-F99D7986DF5C}" type="doc">
      <dgm:prSet loTypeId="urn:microsoft.com/office/officeart/2005/8/layout/chevron1" loCatId="process" qsTypeId="urn:microsoft.com/office/officeart/2005/8/quickstyle/simple1" qsCatId="simple" csTypeId="urn:microsoft.com/office/officeart/2005/8/colors/accent1_2" csCatId="accent1" phldr="1"/>
      <dgm:spPr/>
    </dgm:pt>
    <dgm:pt modelId="{A3A0CD06-C2C2-4498-B4D7-6DBD2C0FB24C}">
      <dgm:prSet phldrT="[Text]"/>
      <dgm:spPr/>
      <dgm:t>
        <a:bodyPr/>
        <a:lstStyle/>
        <a:p>
          <a:r>
            <a:rPr lang="en-GB" dirty="0" smtClean="0"/>
            <a:t>Click the Google Login Button</a:t>
          </a:r>
          <a:endParaRPr lang="en-GB" dirty="0"/>
        </a:p>
      </dgm:t>
    </dgm:pt>
    <dgm:pt modelId="{6611CFDD-72BB-437E-AB13-F715886DC4F7}" type="parTrans" cxnId="{2EEEA17A-5F10-418A-980C-281B198B6BCF}">
      <dgm:prSet/>
      <dgm:spPr/>
      <dgm:t>
        <a:bodyPr/>
        <a:lstStyle/>
        <a:p>
          <a:endParaRPr lang="en-GB"/>
        </a:p>
      </dgm:t>
    </dgm:pt>
    <dgm:pt modelId="{73BCA658-332D-42E2-A4DB-7654EB6ADCBD}" type="sibTrans" cxnId="{2EEEA17A-5F10-418A-980C-281B198B6BCF}">
      <dgm:prSet/>
      <dgm:spPr/>
      <dgm:t>
        <a:bodyPr/>
        <a:lstStyle/>
        <a:p>
          <a:endParaRPr lang="en-GB"/>
        </a:p>
      </dgm:t>
    </dgm:pt>
    <dgm:pt modelId="{C121618C-D1A5-42A1-BAA6-E0EFE1E381E5}">
      <dgm:prSet phldrT="[Text]"/>
      <dgm:spPr/>
      <dgm:t>
        <a:bodyPr/>
        <a:lstStyle/>
        <a:p>
          <a:r>
            <a:rPr lang="en-GB" dirty="0" smtClean="0"/>
            <a:t>Login with Google Account</a:t>
          </a:r>
          <a:endParaRPr lang="en-GB" dirty="0"/>
        </a:p>
      </dgm:t>
    </dgm:pt>
    <dgm:pt modelId="{CF7BA540-9392-4FE2-BBF5-010BA694304B}" type="parTrans" cxnId="{9C9C651B-65A8-4C8C-AF55-C90A8131B648}">
      <dgm:prSet/>
      <dgm:spPr/>
      <dgm:t>
        <a:bodyPr/>
        <a:lstStyle/>
        <a:p>
          <a:endParaRPr lang="en-GB"/>
        </a:p>
      </dgm:t>
    </dgm:pt>
    <dgm:pt modelId="{3E847C6F-BEC4-4672-8A02-947BF2FD70BC}" type="sibTrans" cxnId="{9C9C651B-65A8-4C8C-AF55-C90A8131B648}">
      <dgm:prSet/>
      <dgm:spPr/>
      <dgm:t>
        <a:bodyPr/>
        <a:lstStyle/>
        <a:p>
          <a:endParaRPr lang="en-GB"/>
        </a:p>
      </dgm:t>
    </dgm:pt>
    <dgm:pt modelId="{B5C67AF6-304E-41E4-9DF1-FE499F82BE61}">
      <dgm:prSet phldrT="[Text]"/>
      <dgm:spPr/>
      <dgm:t>
        <a:bodyPr/>
        <a:lstStyle/>
        <a:p>
          <a:r>
            <a:rPr lang="en-GB" dirty="0" smtClean="0"/>
            <a:t>Activate</a:t>
          </a:r>
          <a:endParaRPr lang="en-GB" dirty="0"/>
        </a:p>
      </dgm:t>
    </dgm:pt>
    <dgm:pt modelId="{0230A14E-EC96-4EF5-9F1E-CB779411472F}" type="parTrans" cxnId="{1ECE35E9-A67B-4ACF-9BB0-257417AFBD3E}">
      <dgm:prSet/>
      <dgm:spPr/>
      <dgm:t>
        <a:bodyPr/>
        <a:lstStyle/>
        <a:p>
          <a:endParaRPr lang="en-GB"/>
        </a:p>
      </dgm:t>
    </dgm:pt>
    <dgm:pt modelId="{0B8F8A1A-0FF1-4ED5-BD3B-D412E7F19D0F}" type="sibTrans" cxnId="{1ECE35E9-A67B-4ACF-9BB0-257417AFBD3E}">
      <dgm:prSet/>
      <dgm:spPr/>
      <dgm:t>
        <a:bodyPr/>
        <a:lstStyle/>
        <a:p>
          <a:endParaRPr lang="en-GB"/>
        </a:p>
      </dgm:t>
    </dgm:pt>
    <dgm:pt modelId="{50F0FA17-D5FB-46F6-B4F9-8859DC9CC931}" type="pres">
      <dgm:prSet presAssocID="{70996AF7-39B1-4FEF-B1B6-F99D7986DF5C}" presName="Name0" presStyleCnt="0">
        <dgm:presLayoutVars>
          <dgm:dir/>
          <dgm:animLvl val="lvl"/>
          <dgm:resizeHandles val="exact"/>
        </dgm:presLayoutVars>
      </dgm:prSet>
      <dgm:spPr/>
    </dgm:pt>
    <dgm:pt modelId="{3F82A071-C824-48E5-9B60-2DD359E86AA2}" type="pres">
      <dgm:prSet presAssocID="{A3A0CD06-C2C2-4498-B4D7-6DBD2C0FB24C}" presName="parTxOnly" presStyleLbl="node1" presStyleIdx="0" presStyleCnt="3">
        <dgm:presLayoutVars>
          <dgm:chMax val="0"/>
          <dgm:chPref val="0"/>
          <dgm:bulletEnabled val="1"/>
        </dgm:presLayoutVars>
      </dgm:prSet>
      <dgm:spPr/>
      <dgm:t>
        <a:bodyPr/>
        <a:lstStyle/>
        <a:p>
          <a:endParaRPr lang="en-GB"/>
        </a:p>
      </dgm:t>
    </dgm:pt>
    <dgm:pt modelId="{4BD5629A-ADB0-42B8-8F3B-7ECF210BFA14}" type="pres">
      <dgm:prSet presAssocID="{73BCA658-332D-42E2-A4DB-7654EB6ADCBD}" presName="parTxOnlySpace" presStyleCnt="0"/>
      <dgm:spPr/>
    </dgm:pt>
    <dgm:pt modelId="{5BE1CCA7-5C89-4D9A-9B03-596FF2C1E2C3}" type="pres">
      <dgm:prSet presAssocID="{C121618C-D1A5-42A1-BAA6-E0EFE1E381E5}" presName="parTxOnly" presStyleLbl="node1" presStyleIdx="1" presStyleCnt="3">
        <dgm:presLayoutVars>
          <dgm:chMax val="0"/>
          <dgm:chPref val="0"/>
          <dgm:bulletEnabled val="1"/>
        </dgm:presLayoutVars>
      </dgm:prSet>
      <dgm:spPr/>
      <dgm:t>
        <a:bodyPr/>
        <a:lstStyle/>
        <a:p>
          <a:endParaRPr lang="en-GB"/>
        </a:p>
      </dgm:t>
    </dgm:pt>
    <dgm:pt modelId="{2576D7AE-F473-40E9-8151-CCA7DEB62AFF}" type="pres">
      <dgm:prSet presAssocID="{3E847C6F-BEC4-4672-8A02-947BF2FD70BC}" presName="parTxOnlySpace" presStyleCnt="0"/>
      <dgm:spPr/>
    </dgm:pt>
    <dgm:pt modelId="{593935E9-C9F5-491B-B3BB-C8AB662DD07E}" type="pres">
      <dgm:prSet presAssocID="{B5C67AF6-304E-41E4-9DF1-FE499F82BE61}" presName="parTxOnly" presStyleLbl="node1" presStyleIdx="2" presStyleCnt="3">
        <dgm:presLayoutVars>
          <dgm:chMax val="0"/>
          <dgm:chPref val="0"/>
          <dgm:bulletEnabled val="1"/>
        </dgm:presLayoutVars>
      </dgm:prSet>
      <dgm:spPr/>
      <dgm:t>
        <a:bodyPr/>
        <a:lstStyle/>
        <a:p>
          <a:endParaRPr lang="en-GB"/>
        </a:p>
      </dgm:t>
    </dgm:pt>
  </dgm:ptLst>
  <dgm:cxnLst>
    <dgm:cxn modelId="{1ECE35E9-A67B-4ACF-9BB0-257417AFBD3E}" srcId="{70996AF7-39B1-4FEF-B1B6-F99D7986DF5C}" destId="{B5C67AF6-304E-41E4-9DF1-FE499F82BE61}" srcOrd="2" destOrd="0" parTransId="{0230A14E-EC96-4EF5-9F1E-CB779411472F}" sibTransId="{0B8F8A1A-0FF1-4ED5-BD3B-D412E7F19D0F}"/>
    <dgm:cxn modelId="{9AE024B0-D293-459C-8637-328943B4C3AE}" type="presOf" srcId="{B5C67AF6-304E-41E4-9DF1-FE499F82BE61}" destId="{593935E9-C9F5-491B-B3BB-C8AB662DD07E}" srcOrd="0" destOrd="0" presId="urn:microsoft.com/office/officeart/2005/8/layout/chevron1"/>
    <dgm:cxn modelId="{61D8B57F-7854-42D6-A5F1-3B1F457CB5D5}" type="presOf" srcId="{70996AF7-39B1-4FEF-B1B6-F99D7986DF5C}" destId="{50F0FA17-D5FB-46F6-B4F9-8859DC9CC931}" srcOrd="0" destOrd="0" presId="urn:microsoft.com/office/officeart/2005/8/layout/chevron1"/>
    <dgm:cxn modelId="{2EEEA17A-5F10-418A-980C-281B198B6BCF}" srcId="{70996AF7-39B1-4FEF-B1B6-F99D7986DF5C}" destId="{A3A0CD06-C2C2-4498-B4D7-6DBD2C0FB24C}" srcOrd="0" destOrd="0" parTransId="{6611CFDD-72BB-437E-AB13-F715886DC4F7}" sibTransId="{73BCA658-332D-42E2-A4DB-7654EB6ADCBD}"/>
    <dgm:cxn modelId="{F3CFA073-109F-4091-AFDA-0DE3DF9CD916}" type="presOf" srcId="{A3A0CD06-C2C2-4498-B4D7-6DBD2C0FB24C}" destId="{3F82A071-C824-48E5-9B60-2DD359E86AA2}" srcOrd="0" destOrd="0" presId="urn:microsoft.com/office/officeart/2005/8/layout/chevron1"/>
    <dgm:cxn modelId="{9C9C651B-65A8-4C8C-AF55-C90A8131B648}" srcId="{70996AF7-39B1-4FEF-B1B6-F99D7986DF5C}" destId="{C121618C-D1A5-42A1-BAA6-E0EFE1E381E5}" srcOrd="1" destOrd="0" parTransId="{CF7BA540-9392-4FE2-BBF5-010BA694304B}" sibTransId="{3E847C6F-BEC4-4672-8A02-947BF2FD70BC}"/>
    <dgm:cxn modelId="{8ECBC73C-372C-4890-8BF9-9B3C7F095981}" type="presOf" srcId="{C121618C-D1A5-42A1-BAA6-E0EFE1E381E5}" destId="{5BE1CCA7-5C89-4D9A-9B03-596FF2C1E2C3}" srcOrd="0" destOrd="0" presId="urn:microsoft.com/office/officeart/2005/8/layout/chevron1"/>
    <dgm:cxn modelId="{9F84109A-185F-4A91-A963-6EE4C1E49DF5}" type="presParOf" srcId="{50F0FA17-D5FB-46F6-B4F9-8859DC9CC931}" destId="{3F82A071-C824-48E5-9B60-2DD359E86AA2}" srcOrd="0" destOrd="0" presId="urn:microsoft.com/office/officeart/2005/8/layout/chevron1"/>
    <dgm:cxn modelId="{F0697F95-52A6-4A47-BB6F-FC190F2A8BF4}" type="presParOf" srcId="{50F0FA17-D5FB-46F6-B4F9-8859DC9CC931}" destId="{4BD5629A-ADB0-42B8-8F3B-7ECF210BFA14}" srcOrd="1" destOrd="0" presId="urn:microsoft.com/office/officeart/2005/8/layout/chevron1"/>
    <dgm:cxn modelId="{E2F07514-C23D-49FE-BE23-B12257B59A82}" type="presParOf" srcId="{50F0FA17-D5FB-46F6-B4F9-8859DC9CC931}" destId="{5BE1CCA7-5C89-4D9A-9B03-596FF2C1E2C3}" srcOrd="2" destOrd="0" presId="urn:microsoft.com/office/officeart/2005/8/layout/chevron1"/>
    <dgm:cxn modelId="{6B515F3A-A550-484D-BB79-B98E458547A5}" type="presParOf" srcId="{50F0FA17-D5FB-46F6-B4F9-8859DC9CC931}" destId="{2576D7AE-F473-40E9-8151-CCA7DEB62AFF}" srcOrd="3" destOrd="0" presId="urn:microsoft.com/office/officeart/2005/8/layout/chevron1"/>
    <dgm:cxn modelId="{05930B6A-A378-4D6F-B295-EB025C560964}" type="presParOf" srcId="{50F0FA17-D5FB-46F6-B4F9-8859DC9CC931}" destId="{593935E9-C9F5-491B-B3BB-C8AB662DD07E}" srcOrd="4"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2A071-C824-48E5-9B60-2DD359E86AA2}">
      <dsp:nvSpPr>
        <dsp:cNvPr id="0" name=""/>
        <dsp:cNvSpPr/>
      </dsp:nvSpPr>
      <dsp:spPr>
        <a:xfrm>
          <a:off x="1668" y="687701"/>
          <a:ext cx="2033075" cy="8132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GB" sz="1500" kern="1200" dirty="0" smtClean="0"/>
            <a:t>Click the Google Login Button</a:t>
          </a:r>
          <a:endParaRPr lang="en-GB" sz="1500" kern="1200" dirty="0"/>
        </a:p>
      </dsp:txBody>
      <dsp:txXfrm>
        <a:off x="408283" y="687701"/>
        <a:ext cx="1219845" cy="813230"/>
      </dsp:txXfrm>
    </dsp:sp>
    <dsp:sp modelId="{5BE1CCA7-5C89-4D9A-9B03-596FF2C1E2C3}">
      <dsp:nvSpPr>
        <dsp:cNvPr id="0" name=""/>
        <dsp:cNvSpPr/>
      </dsp:nvSpPr>
      <dsp:spPr>
        <a:xfrm>
          <a:off x="1831436" y="687701"/>
          <a:ext cx="2033075" cy="8132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GB" sz="1500" kern="1200" dirty="0" smtClean="0"/>
            <a:t>Login with Google Account</a:t>
          </a:r>
          <a:endParaRPr lang="en-GB" sz="1500" kern="1200" dirty="0"/>
        </a:p>
      </dsp:txBody>
      <dsp:txXfrm>
        <a:off x="2238051" y="687701"/>
        <a:ext cx="1219845" cy="813230"/>
      </dsp:txXfrm>
    </dsp:sp>
    <dsp:sp modelId="{593935E9-C9F5-491B-B3BB-C8AB662DD07E}">
      <dsp:nvSpPr>
        <dsp:cNvPr id="0" name=""/>
        <dsp:cNvSpPr/>
      </dsp:nvSpPr>
      <dsp:spPr>
        <a:xfrm>
          <a:off x="3661204" y="687701"/>
          <a:ext cx="2033075" cy="81323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GB" sz="1500" kern="1200" dirty="0" smtClean="0"/>
            <a:t>Activate</a:t>
          </a:r>
          <a:endParaRPr lang="en-GB" sz="1500" kern="1200" dirty="0"/>
        </a:p>
      </dsp:txBody>
      <dsp:txXfrm>
        <a:off x="4067819" y="687701"/>
        <a:ext cx="1219845" cy="81323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299842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533401" y="1543050"/>
            <a:ext cx="11371052" cy="4825485"/>
          </a:xfrm>
        </p:spPr>
        <p:txBody>
          <a:bodyPr>
            <a:normAutofit fontScale="92500" lnSpcReduction="20000"/>
          </a:bodyPr>
          <a:lstStyle/>
          <a:p>
            <a:pPr>
              <a:lnSpc>
                <a:spcPct val="110000"/>
              </a:lnSpc>
            </a:pPr>
            <a:r>
              <a:rPr lang="en-US" sz="2000" dirty="0">
                <a:solidFill>
                  <a:schemeClr val="tx1"/>
                </a:solidFill>
              </a:rPr>
              <a:t>In order to be able to login and use the EDIPUS DPP an EDIPUS DPP account is necessary. The way to create a DPP account is by registering.</a:t>
            </a:r>
          </a:p>
          <a:p>
            <a:pPr>
              <a:lnSpc>
                <a:spcPct val="110000"/>
              </a:lnSpc>
            </a:pPr>
            <a:r>
              <a:rPr lang="en-US" sz="2000" dirty="0">
                <a:solidFill>
                  <a:schemeClr val="tx1"/>
                </a:solidFill>
              </a:rPr>
              <a:t>•	2 Ways of registration:</a:t>
            </a:r>
          </a:p>
          <a:p>
            <a:pPr>
              <a:lnSpc>
                <a:spcPct val="110000"/>
              </a:lnSpc>
            </a:pPr>
            <a:r>
              <a:rPr lang="en-US" sz="2000" dirty="0">
                <a:solidFill>
                  <a:schemeClr val="tx1"/>
                </a:solidFill>
              </a:rPr>
              <a:t>o	By directly creating an EDIPUS account</a:t>
            </a:r>
          </a:p>
          <a:p>
            <a:pPr>
              <a:lnSpc>
                <a:spcPct val="110000"/>
              </a:lnSpc>
            </a:pPr>
            <a:r>
              <a:rPr lang="en-US" sz="2000" dirty="0">
                <a:solidFill>
                  <a:schemeClr val="tx1"/>
                </a:solidFill>
              </a:rPr>
              <a:t>o	By using your Google Account</a:t>
            </a:r>
          </a:p>
          <a:p>
            <a:pPr>
              <a:lnSpc>
                <a:spcPct val="110000"/>
              </a:lnSpc>
            </a:pPr>
            <a:r>
              <a:rPr lang="en-US" sz="2000" dirty="0">
                <a:solidFill>
                  <a:schemeClr val="tx1"/>
                </a:solidFill>
              </a:rPr>
              <a:t>The same two ways apply to Login as well</a:t>
            </a:r>
            <a:r>
              <a:rPr lang="en-US" sz="2000" dirty="0" smtClean="0">
                <a:solidFill>
                  <a:schemeClr val="tx1"/>
                </a:solidFill>
              </a:rPr>
              <a:t>.</a:t>
            </a:r>
          </a:p>
          <a:p>
            <a:pPr>
              <a:lnSpc>
                <a:spcPct val="110000"/>
              </a:lnSpc>
            </a:pPr>
            <a:endParaRPr lang="en-US" sz="2000" dirty="0" smtClean="0">
              <a:solidFill>
                <a:schemeClr val="tx1"/>
              </a:solidFill>
            </a:endParaRPr>
          </a:p>
          <a:p>
            <a:pPr>
              <a:lnSpc>
                <a:spcPct val="110000"/>
              </a:lnSpc>
            </a:pPr>
            <a:endParaRPr lang="en-US" sz="2000" dirty="0">
              <a:solidFill>
                <a:schemeClr val="tx1"/>
              </a:solidFill>
            </a:endParaRPr>
          </a:p>
          <a:p>
            <a:pPr lvl="0">
              <a:lnSpc>
                <a:spcPct val="110000"/>
              </a:lnSpc>
            </a:pPr>
            <a:r>
              <a:rPr lang="en-US" sz="2000" dirty="0">
                <a:solidFill>
                  <a:schemeClr val="tx1"/>
                </a:solidFill>
              </a:rPr>
              <a:t>Native Method: Simply use your credentials</a:t>
            </a:r>
          </a:p>
          <a:p>
            <a:pPr lvl="0">
              <a:lnSpc>
                <a:spcPct val="110000"/>
              </a:lnSpc>
            </a:pPr>
            <a:r>
              <a:rPr lang="en-US" sz="2000" dirty="0">
                <a:solidFill>
                  <a:schemeClr val="tx1"/>
                </a:solidFill>
              </a:rPr>
              <a:t>Google Method: Use your Google Account to Login</a:t>
            </a:r>
          </a:p>
          <a:p>
            <a:endParaRPr lang="en-US" dirty="0"/>
          </a:p>
        </p:txBody>
      </p:sp>
      <p:sp>
        <p:nvSpPr>
          <p:cNvPr id="6" name="TextBox 5"/>
          <p:cNvSpPr txBox="1"/>
          <p:nvPr/>
        </p:nvSpPr>
        <p:spPr>
          <a:xfrm>
            <a:off x="766872" y="310816"/>
            <a:ext cx="10284564"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rPr>
              <a:t>B1. Registration / Login</a:t>
            </a:r>
          </a:p>
        </p:txBody>
      </p:sp>
      <p:graphicFrame>
        <p:nvGraphicFramePr>
          <p:cNvPr id="11" name="Diagram 10"/>
          <p:cNvGraphicFramePr/>
          <p:nvPr>
            <p:extLst>
              <p:ext uri="{D42A27DB-BD31-4B8C-83A1-F6EECF244321}">
                <p14:modId xmlns:p14="http://schemas.microsoft.com/office/powerpoint/2010/main" val="3750936025"/>
              </p:ext>
            </p:extLst>
          </p:nvPr>
        </p:nvGraphicFramePr>
        <p:xfrm>
          <a:off x="533401" y="3626104"/>
          <a:ext cx="5695949" cy="218863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311493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2693</TotalTime>
  <Words>193</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Segoe UI</vt:lpstr>
      <vt:lpstr>Segoe UI Light</vt:lpstr>
      <vt:lpstr>WelcomeDoc</vt:lpstr>
      <vt:lpstr>EUROPEAN DIGITAL PORTFOLIO  FOR UNIVERSITY STUDENTS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2017-08-09T10:32:39Z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